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6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3721-4142-4E6E-94B0-8637A657594D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6B30F-8125-4507-9C48-DA592465491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F9867C-D0ED-4D87-8D2B-B977DFC42CD7}" type="datetimeFigureOut">
              <a:rPr lang="sr-Latn-CS" smtClean="0"/>
              <a:pPr/>
              <a:t>26.2.2015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0883A5-A3D5-4A05-980F-9FE32DA974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imag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43826" y="0"/>
            <a:ext cx="1500174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7CjMyrTpto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235743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hr-HR" sz="6000" b="1" dirty="0" smtClean="0">
                <a:latin typeface="Berlin Sans FB Demi" pitchFamily="34" charset="0"/>
              </a:rPr>
              <a:t>PUT U PROŠLOST </a:t>
            </a:r>
            <a:endParaRPr lang="hr-HR" sz="6000" b="1" dirty="0">
              <a:latin typeface="Berlin Sans FB Demi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 rot="19312616">
            <a:off x="-509672" y="2967335"/>
            <a:ext cx="101633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Prije 4 milijarde godina  </a:t>
            </a:r>
            <a:endParaRPr lang="hr-H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5776" y="1124744"/>
            <a:ext cx="6400800" cy="2286000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>Napravile: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Paula </a:t>
            </a:r>
            <a:r>
              <a:rPr lang="hr-HR" dirty="0" err="1" smtClean="0"/>
              <a:t>Zouhar</a:t>
            </a:r>
            <a:r>
              <a:rPr lang="hr-HR" dirty="0" smtClean="0"/>
              <a:t> i lea šimunović </a:t>
            </a:r>
            <a:br>
              <a:rPr lang="hr-HR" dirty="0" smtClean="0"/>
            </a:br>
            <a:r>
              <a:rPr lang="hr-HR" dirty="0" smtClean="0"/>
              <a:t>1.b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903640" y="5103674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hlinkClick r:id="rId2"/>
              </a:rPr>
              <a:t>https://www.youtube.com/watch?v=97CjMyrTpto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P.S</a:t>
            </a:r>
            <a:r>
              <a:rPr lang="hr-HR" dirty="0" smtClean="0"/>
              <a:t>. Zakon </a:t>
            </a:r>
            <a:r>
              <a:rPr lang="hr-HR" dirty="0" err="1" smtClean="0"/>
              <a:t>filmić</a:t>
            </a:r>
            <a:r>
              <a:rPr lang="hr-HR" dirty="0" smtClean="0"/>
              <a:t> – jedan dio ima veze sa temom a ostalo je općenita povijest našeg planeta. Pogledajte!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RAĐANJE ZEMLJE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42" y="1714488"/>
            <a:ext cx="3729038" cy="466344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Prema većini znanstvenika stvaranje svemira započelo je        </a:t>
            </a:r>
            <a:r>
              <a:rPr lang="hr-HR" sz="2400" b="1" dirty="0" smtClean="0"/>
              <a:t>“ Velikim praskom “</a:t>
            </a:r>
            <a:r>
              <a:rPr lang="hr-HR" sz="2400" dirty="0" smtClean="0"/>
              <a:t> prije 13,7 milijardi godina</a:t>
            </a:r>
          </a:p>
          <a:p>
            <a:endParaRPr lang="hr-HR" sz="2400" dirty="0" smtClean="0"/>
          </a:p>
          <a:p>
            <a:r>
              <a:rPr lang="hr-HR" sz="2400" b="1" dirty="0" smtClean="0"/>
              <a:t>Zemlja</a:t>
            </a:r>
            <a:r>
              <a:rPr lang="hr-HR" sz="2400" dirty="0" smtClean="0"/>
              <a:t> je nastala prije </a:t>
            </a:r>
            <a:r>
              <a:rPr lang="hr-HR" sz="2400" b="1" dirty="0" smtClean="0"/>
              <a:t>4,6 milijardi </a:t>
            </a:r>
            <a:r>
              <a:rPr lang="hr-HR" sz="2400" dirty="0" smtClean="0"/>
              <a:t>godina</a:t>
            </a:r>
          </a:p>
          <a:p>
            <a:pPr>
              <a:buNone/>
            </a:pPr>
            <a:endParaRPr lang="hr-HR" sz="2400" dirty="0" smtClean="0"/>
          </a:p>
        </p:txBody>
      </p:sp>
      <p:pic>
        <p:nvPicPr>
          <p:cNvPr id="7" name="Rezervirano mjesto sadržaja 6" descr="v prasa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4884045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UVJETI NA ZEMLJI NAKON VELIKOG PRASKA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1484784"/>
            <a:ext cx="4139952" cy="49537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600" dirty="0" smtClean="0"/>
              <a:t>1. Snažna vulkanska aktivnost</a:t>
            </a:r>
          </a:p>
          <a:p>
            <a:pPr>
              <a:buNone/>
            </a:pPr>
            <a:r>
              <a:rPr lang="hr-HR" sz="2600" dirty="0" smtClean="0"/>
              <a:t>2. Redukcijska atmosfera  </a:t>
            </a:r>
          </a:p>
          <a:p>
            <a:pPr>
              <a:buNone/>
            </a:pPr>
            <a:r>
              <a:rPr lang="hr-HR" sz="2600" dirty="0" smtClean="0"/>
              <a:t>    (CO</a:t>
            </a:r>
            <a:r>
              <a:rPr lang="hr-HR" sz="2600" baseline="-25000" dirty="0" smtClean="0"/>
              <a:t>2 ,</a:t>
            </a:r>
            <a:r>
              <a:rPr lang="hr-HR" sz="2600" dirty="0" smtClean="0"/>
              <a:t> NH</a:t>
            </a:r>
            <a:r>
              <a:rPr lang="hr-HR" sz="2600" baseline="-25000" dirty="0" smtClean="0"/>
              <a:t>3, </a:t>
            </a:r>
            <a:r>
              <a:rPr lang="hr-HR" sz="2600" dirty="0" smtClean="0"/>
              <a:t>CH</a:t>
            </a:r>
            <a:r>
              <a:rPr lang="hr-HR" sz="2600" baseline="-25000" dirty="0" smtClean="0"/>
              <a:t>4, </a:t>
            </a:r>
            <a:r>
              <a:rPr lang="hr-HR" sz="2600" dirty="0" smtClean="0"/>
              <a:t>H</a:t>
            </a:r>
            <a:r>
              <a:rPr lang="hr-HR" sz="2600" baseline="-25000" dirty="0" smtClean="0"/>
              <a:t>2</a:t>
            </a:r>
            <a:r>
              <a:rPr lang="hr-HR" sz="2600" dirty="0" smtClean="0"/>
              <a:t> )	</a:t>
            </a:r>
          </a:p>
          <a:p>
            <a:pPr>
              <a:buNone/>
            </a:pPr>
            <a:r>
              <a:rPr lang="hr-HR" sz="2600" dirty="0" smtClean="0"/>
              <a:t>3. Jako ultraljubičasto zračenje</a:t>
            </a:r>
          </a:p>
          <a:p>
            <a:pPr>
              <a:buNone/>
            </a:pPr>
            <a:r>
              <a:rPr lang="hr-HR" sz="2600" dirty="0" smtClean="0"/>
              <a:t>4. Munje</a:t>
            </a:r>
          </a:p>
          <a:p>
            <a:pPr>
              <a:buNone/>
            </a:pPr>
            <a:r>
              <a:rPr lang="hr-HR" sz="2600" dirty="0" smtClean="0"/>
              <a:t>5. “ Rani ocean “</a:t>
            </a:r>
          </a:p>
          <a:p>
            <a:pPr>
              <a:buNone/>
            </a:pPr>
            <a:r>
              <a:rPr lang="hr-HR" sz="2600" dirty="0" smtClean="0"/>
              <a:t>6. Visoka temperatura</a:t>
            </a:r>
          </a:p>
          <a:p>
            <a:pPr>
              <a:buNone/>
            </a:pPr>
            <a:r>
              <a:rPr lang="hr-HR" sz="2600" dirty="0" smtClean="0"/>
              <a:t>7. Slaba gravitacija</a:t>
            </a:r>
          </a:p>
          <a:p>
            <a:pPr>
              <a:buNone/>
            </a:pPr>
            <a:endParaRPr lang="hr-HR" sz="26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  <p:pic>
        <p:nvPicPr>
          <p:cNvPr id="9" name="Content Placeholder 8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1430" y="1340768"/>
            <a:ext cx="4517625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munj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861048"/>
            <a:ext cx="4287199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NIJE BILO ŽIVOTA?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sz="2800" dirty="0" smtClean="0"/>
          </a:p>
          <a:p>
            <a:r>
              <a:rPr lang="hr-HR" sz="3800" dirty="0" smtClean="0"/>
              <a:t>Znamo da većina organizama treba kisik za preživljavanje</a:t>
            </a:r>
          </a:p>
          <a:p>
            <a:r>
              <a:rPr lang="hr-HR" sz="3800" dirty="0" smtClean="0"/>
              <a:t>Pošto ga tada nije bilo, nije bilo ni života</a:t>
            </a:r>
          </a:p>
          <a:p>
            <a:pPr>
              <a:buNone/>
            </a:pPr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73352"/>
          </a:xfrm>
        </p:spPr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r>
              <a:rPr lang="hr-HR" sz="4000" dirty="0" smtClean="0"/>
              <a:t>Ako bi se slučajno tada našli na Zemlji vjerojatno bi dobili jake opekline ili bi čak izgorjeli jer nije bilo ozonskog omotača</a:t>
            </a:r>
          </a:p>
        </p:txBody>
      </p:sp>
      <p:pic>
        <p:nvPicPr>
          <p:cNvPr id="4" name="Slika 3" descr="kis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412776"/>
            <a:ext cx="399593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ozz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527842"/>
            <a:ext cx="3600400" cy="3330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Ravni poveznik 7"/>
          <p:cNvCxnSpPr/>
          <p:nvPr/>
        </p:nvCxnSpPr>
        <p:spPr>
          <a:xfrm>
            <a:off x="5364088" y="1484784"/>
            <a:ext cx="3528392" cy="2232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5292080" y="1628800"/>
            <a:ext cx="3672408" cy="23762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1547664" y="3717032"/>
            <a:ext cx="3240360" cy="27363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flipV="1">
            <a:off x="1547664" y="3717032"/>
            <a:ext cx="3168352" cy="31409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PRAATMOSFERA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Zemlja je već rano nakon nastanka imala plinski  omotač sastavljen od vodika (H</a:t>
            </a:r>
            <a:r>
              <a:rPr lang="hr-HR" sz="3000" baseline="-25000" dirty="0" smtClean="0"/>
              <a:t>2</a:t>
            </a:r>
            <a:r>
              <a:rPr lang="hr-HR" sz="3000" dirty="0" smtClean="0"/>
              <a:t>) i helija (He) te u manjoj mjeri metana (CH</a:t>
            </a:r>
            <a:r>
              <a:rPr lang="hr-HR" sz="3000" baseline="-25000" dirty="0" smtClean="0"/>
              <a:t>4</a:t>
            </a:r>
            <a:r>
              <a:rPr lang="hr-HR" sz="3000" dirty="0" smtClean="0"/>
              <a:t>), amonijaka (NH</a:t>
            </a:r>
            <a:r>
              <a:rPr lang="hr-HR" sz="3000" baseline="-25000" dirty="0" smtClean="0"/>
              <a:t>3</a:t>
            </a:r>
            <a:r>
              <a:rPr lang="hr-HR" sz="3000" dirty="0" smtClean="0"/>
              <a:t>) i nekih plemenitih plinova, te se zbog </a:t>
            </a:r>
            <a:r>
              <a:rPr lang="hr-HR" sz="3000" b="1" dirty="0" smtClean="0"/>
              <a:t>slabe gravitacije </a:t>
            </a:r>
            <a:r>
              <a:rPr lang="hr-HR" sz="3000" dirty="0" smtClean="0"/>
              <a:t>i </a:t>
            </a:r>
            <a:r>
              <a:rPr lang="hr-HR" sz="3000" b="1" dirty="0" smtClean="0"/>
              <a:t>brze rotacije </a:t>
            </a:r>
            <a:r>
              <a:rPr lang="hr-HR" sz="3000" dirty="0" smtClean="0"/>
              <a:t>vrlo sporo vezao uz čvrst planet. 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260648"/>
            <a:ext cx="7416824" cy="613176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Za nekoliko milijuna godina taj omotač je gotovo u potpunosti izgubila zbog vrlo visokih temperatura koje su vladale u tom periodu, što je dovelo do toga da čestice u atmosferi dobiju vrlo visoke brzine, dovoljne na napuste ranu atmosferu Zemlje.</a:t>
            </a:r>
          </a:p>
          <a:p>
            <a:r>
              <a:rPr lang="hr-HR" sz="2800" dirty="0" smtClean="0"/>
              <a:t>Da smo se tada zatekli na Zemlji ne bi mogli hodati jer je gravitacija bila preslaba – možda bi lebdjeli po zraku ;)</a:t>
            </a:r>
          </a:p>
          <a:p>
            <a:endParaRPr lang="hr-HR" sz="2800" dirty="0"/>
          </a:p>
        </p:txBody>
      </p:sp>
      <p:pic>
        <p:nvPicPr>
          <p:cNvPr id="4" name="Slika 3" descr="bezte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743569"/>
            <a:ext cx="4932040" cy="3114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MILLEROV POKUS – REKONSTRUKCIJA PRAATMOSFERE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Autofit/>
          </a:bodyPr>
          <a:lstStyle/>
          <a:p>
            <a:r>
              <a:rPr lang="hr-HR" sz="2400" dirty="0" smtClean="0"/>
              <a:t>Svi znamo za pokus gospodina Millera </a:t>
            </a:r>
          </a:p>
          <a:p>
            <a:r>
              <a:rPr lang="hr-HR" sz="2400" dirty="0" smtClean="0"/>
              <a:t>On je rekonstruirao ranu Zemlju pomoću destilirane vode koja je </a:t>
            </a:r>
            <a:r>
              <a:rPr lang="hr-HR" sz="2400" dirty="0" err="1" smtClean="0"/>
              <a:t>prestavljala</a:t>
            </a:r>
            <a:r>
              <a:rPr lang="hr-HR" sz="2400" dirty="0" smtClean="0"/>
              <a:t> “ rani ocean “, atmosferu je glumila smjesa vodene pare, vodika, metana i amonijaka, munje su odglumila električna pražnjenja, jedan dio uređaja je grijao, a dio hladio – kiša.</a:t>
            </a:r>
          </a:p>
          <a:p>
            <a:r>
              <a:rPr lang="hr-HR" sz="2400" dirty="0" smtClean="0"/>
              <a:t>Otkrio je da su nastale molekule aminokiselina i </a:t>
            </a:r>
            <a:r>
              <a:rPr lang="hr-HR" sz="2400" dirty="0" err="1" smtClean="0"/>
              <a:t>jedostavnih</a:t>
            </a:r>
            <a:r>
              <a:rPr lang="hr-HR" sz="2400" dirty="0" smtClean="0"/>
              <a:t> šećera – </a:t>
            </a:r>
            <a:r>
              <a:rPr lang="hr-HR" sz="2400" b="1" dirty="0" smtClean="0"/>
              <a:t>početak razvoja života</a:t>
            </a:r>
          </a:p>
          <a:p>
            <a:endParaRPr lang="hr-HR" sz="2400" dirty="0" smtClean="0"/>
          </a:p>
          <a:p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illerov-pok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624" y="0"/>
            <a:ext cx="920262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332656"/>
            <a:ext cx="7498080" cy="4800600"/>
          </a:xfrm>
        </p:spPr>
        <p:txBody>
          <a:bodyPr/>
          <a:lstStyle/>
          <a:p>
            <a:r>
              <a:rPr lang="hr-HR" dirty="0" smtClean="0"/>
              <a:t>Tako je to otprilike izgledalo.</a:t>
            </a:r>
          </a:p>
          <a:p>
            <a:r>
              <a:rPr lang="hr-HR" dirty="0" smtClean="0"/>
              <a:t>Postupnim hlađenjem Zemlje mijenjaju se uvjeti na Zemlji koji postaju sve pogodniji za razvoj života</a:t>
            </a:r>
          </a:p>
          <a:p>
            <a:r>
              <a:rPr lang="hr-HR" dirty="0" smtClean="0"/>
              <a:t>Prvi oblici života pojavili su se prije otprilike 3,5 milijardi godina</a:t>
            </a:r>
            <a:endParaRPr lang="hr-HR" dirty="0"/>
          </a:p>
        </p:txBody>
      </p:sp>
      <p:pic>
        <p:nvPicPr>
          <p:cNvPr id="4" name="Slika 3" descr="big ba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429000"/>
            <a:ext cx="6336704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350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PUT U PROŠLOST </vt:lpstr>
      <vt:lpstr>RAĐANJE ZEMLJE</vt:lpstr>
      <vt:lpstr>UVJETI NA ZEMLJI NAKON VELIKOG PRASKA</vt:lpstr>
      <vt:lpstr>ZAŠTO NIJE BILO ŽIVOTA?</vt:lpstr>
      <vt:lpstr>PRAATMOSFERA</vt:lpstr>
      <vt:lpstr>Slide 6</vt:lpstr>
      <vt:lpstr>MILLEROV POKUS – REKONSTRUKCIJA PRAATMOSFERE</vt:lpstr>
      <vt:lpstr>Slide 8</vt:lpstr>
      <vt:lpstr>Slide 9</vt:lpstr>
      <vt:lpstr>Napravile:  Paula Zouhar i lea šimunović  1.b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U PROŠLOST</dc:title>
  <dc:creator>PC</dc:creator>
  <cp:lastModifiedBy>PC</cp:lastModifiedBy>
  <cp:revision>21</cp:revision>
  <dcterms:created xsi:type="dcterms:W3CDTF">2015-02-22T16:28:54Z</dcterms:created>
  <dcterms:modified xsi:type="dcterms:W3CDTF">2015-02-26T21:22:29Z</dcterms:modified>
</cp:coreProperties>
</file>